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7" r:id="rId2"/>
    <p:sldId id="258" r:id="rId3"/>
    <p:sldId id="260" r:id="rId4"/>
    <p:sldId id="263" r:id="rId5"/>
    <p:sldId id="264" r:id="rId6"/>
    <p:sldId id="265" r:id="rId7"/>
    <p:sldId id="266" r:id="rId8"/>
  </p:sldIdLst>
  <p:sldSz cx="12192000" cy="6858000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83209" autoAdjust="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48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08EE1CD7-8A58-498F-8B31-AB666749635C}" type="datetime1">
              <a:rPr lang="nl-NL" smtClean="0"/>
              <a:pPr algn="r" rtl="0"/>
              <a:t>12-5-2020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nl-NL" smtClean="0"/>
              <a:pPr algn="r"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/>
            <a:fld id="{580673C9-75C2-4E0F-A893-4B5951091423}" type="datetime1">
              <a:rPr lang="nl-NL" smtClean="0"/>
              <a:pPr algn="r"/>
              <a:t>12-5-2020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dirty="0"/>
              <a:t>Klik om de tekststijlen van het model te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C8DC57A8-AE18-4654-B6AF-04B3577165BE}" type="slidenum">
              <a:rPr lang="nl-NL" smtClean="0"/>
              <a:pPr algn="r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nl-NL" smtClean="0"/>
              <a:pPr algn="r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63043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nl-NL" smtClean="0"/>
              <a:pPr algn="r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93670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nl-NL" smtClean="0"/>
              <a:pPr algn="r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3777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nl-NL" smtClean="0"/>
              <a:pPr algn="r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70940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265611" y="1072055"/>
            <a:ext cx="6858002" cy="2509345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nl-NL"/>
              <a:t>Klikken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ie afbeeldingen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grpSp>
        <p:nvGrpSpPr>
          <p:cNvPr id="84" name="Groe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Vrije v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86" name="Vrije v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87" name="Vrije v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88" name="Vrije v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89" name="Vrije v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90" name="Vrije v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91" name="Vrije v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92" name="Vrije v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93" name="Vrije v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94" name="Vrije v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95" name="Vrije v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96" name="Vrije v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</p:grpSp>
      <p:sp>
        <p:nvSpPr>
          <p:cNvPr id="97" name="Tijdelijke aanduiding voor afbeelding 33" descr="Een lege tijdelijke aanduiding om een afbeelding toe te voegen. Klik op de tijdelijke aanduiding en selecteer de afbeelding die u wilt toevoegen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grpSp>
        <p:nvGrpSpPr>
          <p:cNvPr id="98" name="Groe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Vrije v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0" name="Vrije v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1" name="Vrije v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2" name="Vrije v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3" name="Vrije v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4" name="Vrije v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5" name="Vrije v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6" name="Vrije v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7" name="Vrije v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8" name="Vrije v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9" name="Vrije v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10" name="Vrije v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</p:grpSp>
      <p:sp>
        <p:nvSpPr>
          <p:cNvPr id="111" name="Tijdelijke aanduiding voor afbeelding 33" descr="Een lege tijdelijke aanduiding om een afbeelding toe te voegen. Klik op de tijdelijke aanduiding en selecteer de afbeelding die u wilt toevoegen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grpSp>
        <p:nvGrpSpPr>
          <p:cNvPr id="112" name="Groe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Vrije v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14" name="Vrije v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15" name="Vrije v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16" name="Vrije v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17" name="Vrije v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18" name="Vrije v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19" name="Vrije v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20" name="Vrije v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21" name="Vrije v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22" name="Vrije v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23" name="Vrije v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24" name="Vrije v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</p:grpSp>
      <p:sp>
        <p:nvSpPr>
          <p:cNvPr id="125" name="Tijdelijke aanduiding voor afbeelding 33" descr="Een lege tijdelijke aanduiding om een afbeelding toe te voegen. Klik op de tijdelijke aanduiding en selecteer de afbeelding die u wilt toevoegen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26" name="Tijdelijke aanduiding voor tekst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952BA57-7895-42D4-92F2-CC027C12B6E6}" type="datetime1">
              <a:rPr lang="nl-NL" smtClean="0"/>
              <a:pPr/>
              <a:t>12-5-2020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A4B83D0E-6227-4D02-B59B-4E2448762F40}" type="datetime1">
              <a:rPr lang="nl-NL" smtClean="0"/>
              <a:pPr/>
              <a:t>12-5-2020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grpSp>
        <p:nvGrpSpPr>
          <p:cNvPr id="8" name="Groe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Vrije v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" name="Vrije v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grpSp>
          <p:nvGrpSpPr>
            <p:cNvPr id="11" name="Groe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Vrije v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nl-NL" dirty="0"/>
              </a:p>
            </p:txBody>
          </p:sp>
          <p:sp>
            <p:nvSpPr>
              <p:cNvPr id="21" name="Vrije v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nl-NL" dirty="0"/>
              </a:p>
            </p:txBody>
          </p:sp>
        </p:grpSp>
        <p:sp>
          <p:nvSpPr>
            <p:cNvPr id="12" name="Vrije v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3" name="Vrije v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4" name="Vrije v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5" name="Vrije v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6" name="Vrije v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7" name="Vrije v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8" name="Vrije v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9" name="Vrije v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</p:grpSp>
      <p:sp>
        <p:nvSpPr>
          <p:cNvPr id="3" name="Tijdelijke aanduiding voor afbeelding 2" descr="Een lege tijdelijke aanduiding om een afbeelding toe te voegen. Klik op de tijdelijke aanduiding en selecteer de afbeelding die u wilt toevoegen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1C00067-2DD3-41FB-80B4-859C7F77C9EC}" type="datetime1">
              <a:rPr lang="nl-NL" smtClean="0"/>
              <a:pPr/>
              <a:t>12-5-2020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BB732E9-D6ED-42DD-870D-F7903A05E969}" type="datetime1">
              <a:rPr lang="nl-NL" smtClean="0"/>
              <a:pPr/>
              <a:t>12-5-2020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F196AAD-0F63-459E-BF07-110FEF13B0F6}" type="datetime1">
              <a:rPr lang="nl-NL" smtClean="0"/>
              <a:pPr/>
              <a:t>12-5-2020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411DFBA-745F-49BB-B163-26EE5873D7CC}" type="datetime1">
              <a:rPr lang="nl-NL" smtClean="0"/>
              <a:pPr/>
              <a:t>12-5-2020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D6E96F9-E7CB-4410-BB7B-FEF914B9DFBA}" type="datetime1">
              <a:rPr lang="nl-NL" smtClean="0"/>
              <a:pPr/>
              <a:t>12-5-2020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94E6EF4-9064-45D3-905C-80F0C309ECF7}" type="datetime1">
              <a:rPr lang="nl-NL" smtClean="0"/>
              <a:pPr/>
              <a:t>12-5-2020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828CB1F-61B7-4528-AE81-A8EA4310177F}" type="datetime1">
              <a:rPr lang="nl-NL" smtClean="0"/>
              <a:pPr/>
              <a:t>12-5-2020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B1FE70B-0F25-415B-B229-26638C4D2399}" type="datetime1">
              <a:rPr lang="nl-NL" smtClean="0"/>
              <a:pPr/>
              <a:t>12-5-2020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afbeeldingen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grpSp>
        <p:nvGrpSpPr>
          <p:cNvPr id="9" name="Groe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Vrije v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1" name="Vrije v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2" name="Vrije v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3" name="Vrije v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4" name="Vrije v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5" name="Vrije v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6" name="Vrije v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7" name="Vrije v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8" name="Vrije v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9" name="Vrije v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0" name="Vrije v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1" name="Vrije v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</p:grpSp>
      <p:sp>
        <p:nvSpPr>
          <p:cNvPr id="36" name="Tijdelijke aanduiding voor afbeelding 33" descr="Een lege tijdelijke aanduiding om een afbeelding toe te voegen. Klik op de tijdelijke aanduiding en selecteer de afbeelding die u wilt toevoegen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9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grpSp>
        <p:nvGrpSpPr>
          <p:cNvPr id="22" name="Groe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Vrije v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4" name="Vrije v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5" name="Vrije v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6" name="Vrije v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7" name="Vrije v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8" name="Vrije v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9" name="Vrije v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0" name="Vrije v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1" name="Vrije v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2" name="Vrije v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3" name="Vrije v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4" name="Vrije v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</p:grpSp>
      <p:sp>
        <p:nvSpPr>
          <p:cNvPr id="37" name="Tijdelijke aanduiding voor afbeelding 33" descr="Een lege tijdelijke aanduiding om een afbeelding toe te voegen. Klik op de tijdelijke aanduiding en selecteer de afbeelding die u wilt toevoegen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0" name="Tijdelijke aanduiding voor tekst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A9103FA-6693-4916-A215-259037848982}" type="datetime1">
              <a:rPr lang="nl-NL" smtClean="0"/>
              <a:pPr/>
              <a:t>12-5-2020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ie afbeeldingen met bijschri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grpSp>
        <p:nvGrpSpPr>
          <p:cNvPr id="52" name="Groe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Vrije v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54" name="Vrije v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55" name="Vrije v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56" name="Vrije v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57" name="Vrije v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58" name="Vrije v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59" name="Vrije v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60" name="Vrije v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61" name="Vrije v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62" name="Vrije v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63" name="Vrije v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64" name="Vrije v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</p:grpSp>
      <p:sp>
        <p:nvSpPr>
          <p:cNvPr id="79" name="Tijdelijke aanduiding voor afbeelding 33" descr="Een lege tijdelijke aanduiding om een afbeelding toe te voegen. Klik op de tijdelijke aanduiding en selecteer de afbeelding die u wilt toevoegen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1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grpSp>
        <p:nvGrpSpPr>
          <p:cNvPr id="84" name="Groe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Vrije v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86" name="Vrije v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87" name="Vrije v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88" name="Vrije v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89" name="Vrije v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90" name="Vrije v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91" name="Vrije v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92" name="Vrije v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93" name="Vrije v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94" name="Vrije v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95" name="Vrije v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96" name="Vrije v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</p:grpSp>
      <p:sp>
        <p:nvSpPr>
          <p:cNvPr id="78" name="Tijdelijke aanduiding voor afbeelding 33" descr="Een lege tijdelijke aanduiding om een afbeelding toe te voegen. Klik op de tijdelijke aanduiding en selecteer de afbeelding die u wilt toevoegen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2" name="Tijdelijke aanduiding voor tekst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grpSp>
        <p:nvGrpSpPr>
          <p:cNvPr id="97" name="Groe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Vrije v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99" name="Vrije v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0" name="Vrije v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1" name="Vrije v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2" name="Vrije v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3" name="Vrije v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4" name="Vrije v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5" name="Vrije v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6" name="Vrije v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7" name="Vrije v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8" name="Vrije v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9" name="Vrije v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</p:grpSp>
      <p:sp>
        <p:nvSpPr>
          <p:cNvPr id="80" name="Tijdelijke aanduiding voor afbeelding 33" descr="Een lege tijdelijke aanduiding om een afbeelding toe te voegen. Klik op de tijdelijke aanduiding en selecteer de afbeelding die u wilt toevoegen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3" name="Tijdelijke aanduiding voor tekst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42EEFAE-D294-4668-8C3A-E60472FE0366}" type="datetime1">
              <a:rPr lang="nl-NL" smtClean="0"/>
              <a:pPr/>
              <a:t>12-5-2020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nl-NL" dirty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dirty="0"/>
              <a:t>Tekststijlen van het model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C1026883-328A-4590-B87E-730B660CA7AA}" type="datetime1">
              <a:rPr lang="nl-NL" smtClean="0"/>
              <a:pPr/>
              <a:t>12-5-2020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VVE Periode 8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4265611" y="3724275"/>
            <a:ext cx="6858002" cy="914400"/>
          </a:xfrm>
        </p:spPr>
        <p:txBody>
          <a:bodyPr rtlCol="0"/>
          <a:lstStyle/>
          <a:p>
            <a:pPr rtl="0"/>
            <a:r>
              <a:rPr lang="nl-NL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Voor- en vroegschoolse educatie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Periode 8!</a:t>
            </a:r>
          </a:p>
        </p:txBody>
      </p:sp>
      <p:sp>
        <p:nvSpPr>
          <p:cNvPr id="14" name="Tijdelijke aanduiding voor inhoud 13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rtl="0"/>
            <a:endParaRPr lang="nl-NL" dirty="0">
              <a:solidFill>
                <a:schemeClr val="tx2"/>
              </a:solidFill>
            </a:endParaRPr>
          </a:p>
          <a:p>
            <a:pPr rtl="0"/>
            <a:r>
              <a:rPr lang="nl-N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Nieuwe periode! </a:t>
            </a:r>
          </a:p>
          <a:p>
            <a:pPr rtl="0"/>
            <a:r>
              <a:rPr lang="nl-N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 de Coronacrisis nieuwe invulling!</a:t>
            </a:r>
          </a:p>
          <a:p>
            <a:pPr rtl="0"/>
            <a:r>
              <a:rPr lang="nl-NL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Jullie eigen invulling met daarin:</a:t>
            </a:r>
          </a:p>
          <a:p>
            <a:pPr rtl="0">
              <a:buFontTx/>
              <a:buChar char="-"/>
            </a:pPr>
            <a:r>
              <a:rPr lang="nl-N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 bereid je kinderen voor op de basisschool?</a:t>
            </a:r>
          </a:p>
          <a:p>
            <a:pPr rtl="0">
              <a:buFontTx/>
              <a:buChar char="-"/>
            </a:pPr>
            <a:r>
              <a:rPr lang="nl-N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Welke spellen en activiteiten kun je doen met de wat ‘oudere’ kinderen?</a:t>
            </a:r>
          </a:p>
          <a:p>
            <a:pPr rtl="0">
              <a:buFontTx/>
              <a:buChar char="-"/>
            </a:pPr>
            <a:r>
              <a:rPr lang="nl-N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Verdieping VVE Trajecten</a:t>
            </a:r>
          </a:p>
          <a:p>
            <a:pPr rtl="0"/>
            <a:endParaRPr lang="nl-N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5212" y="142875"/>
            <a:ext cx="9850438" cy="1381125"/>
          </a:xfrm>
        </p:spPr>
        <p:txBody>
          <a:bodyPr rtlCol="0"/>
          <a:lstStyle/>
          <a:p>
            <a:pPr algn="ctr" rtl="0"/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Planning periode 8 VVE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2736165" y="1882775"/>
            <a:ext cx="6508531" cy="4187952"/>
          </a:xfrm>
        </p:spPr>
        <p:txBody>
          <a:bodyPr rtlCol="0"/>
          <a:lstStyle/>
          <a:p>
            <a:pPr marL="0" indent="0" rtl="0">
              <a:buNone/>
            </a:pPr>
            <a:r>
              <a:rPr lang="nl-N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Voorbereiding op de basisschool</a:t>
            </a:r>
          </a:p>
          <a:p>
            <a:pPr marL="0" indent="0" rtl="0">
              <a:buNone/>
            </a:pPr>
            <a:r>
              <a:rPr lang="nl-N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1, 2 en 3</a:t>
            </a:r>
          </a:p>
          <a:p>
            <a:pPr marL="0" indent="0" rtl="0">
              <a:buNone/>
            </a:pPr>
            <a:r>
              <a:rPr lang="nl-N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Spellen en activiteiten voor wat ‘oudere’ kinderen </a:t>
            </a:r>
          </a:p>
          <a:p>
            <a:pPr marL="0" indent="0" rtl="0">
              <a:buNone/>
            </a:pPr>
            <a:r>
              <a:rPr lang="nl-N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4 en 5</a:t>
            </a:r>
          </a:p>
          <a:p>
            <a:pPr marL="0" indent="0" rtl="0">
              <a:buNone/>
            </a:pPr>
            <a:r>
              <a:rPr lang="nl-N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VVE trajecten verdieping</a:t>
            </a:r>
          </a:p>
          <a:p>
            <a:pPr marL="0" indent="0" rtl="0">
              <a:buNone/>
            </a:pPr>
            <a:r>
              <a:rPr lang="nl-N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6 en 7</a:t>
            </a:r>
          </a:p>
          <a:p>
            <a:pPr marL="0" indent="0" rtl="0">
              <a:buNone/>
            </a:pPr>
            <a:endParaRPr lang="nl-NL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rtl="0">
              <a:buNone/>
            </a:pPr>
            <a:endParaRPr lang="nl-NL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5DDD580-7481-4855-B137-BF6C6D534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</p:spPr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Vandaag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92B74E9-6EBA-4FBF-BF76-70066A0DD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4" y="1752600"/>
            <a:ext cx="10058400" cy="4229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 bereid je als begeleider kinderen voor op de basisschool?</a:t>
            </a:r>
          </a:p>
          <a:p>
            <a:pPr marL="0" indent="0">
              <a:buNone/>
            </a:pPr>
            <a:endParaRPr lang="nl-NL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 het klein (begin bijvoorbeeld met uitleggen wat school is, let op dit doe je wel vaak in overleg met ouders, en niet te ver van te voren!)</a:t>
            </a:r>
          </a:p>
          <a:p>
            <a:r>
              <a:rPr lang="nl-NL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Maak het concreter voor het kindje (lees een boekje samen over school, laat eens een ouder kindje uitleggen wat school is, teken de school samen)</a:t>
            </a:r>
          </a:p>
          <a:p>
            <a:endParaRPr lang="nl-NL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EB6425-C6A1-435A-8288-27D833EB8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Zelfstandigheid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7600666-3797-44BA-829E-AB65C51BB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Kinderen die naar een kinderdagverblijf gaan zijn gewend dat ze aandacht krijgen van de leidster. Dus de basisschool is wel even wennen voor ze. Grote groepen, minder individuele aandacht. </a:t>
            </a:r>
          </a:p>
          <a:p>
            <a:r>
              <a:rPr lang="nl-N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Zelfstandigheid is daarom van belang</a:t>
            </a:r>
          </a:p>
          <a:p>
            <a:r>
              <a:rPr lang="nl-N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kindje moet zelfstandig zijn/haar kleren aan- en uittrekken</a:t>
            </a:r>
          </a:p>
          <a:p>
            <a:r>
              <a:rPr lang="nl-N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kindje moet zindelijk zijn</a:t>
            </a:r>
          </a:p>
          <a:p>
            <a:r>
              <a:rPr lang="nl-N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kindje moet zelfstandig zijn/haar billen af kunnen vegen</a:t>
            </a:r>
          </a:p>
          <a:p>
            <a:r>
              <a:rPr lang="nl-N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kindje moet zelfstandig zijn/haar jas dicht kunnen krijgen</a:t>
            </a:r>
          </a:p>
        </p:txBody>
      </p:sp>
    </p:spTree>
    <p:extLst>
      <p:ext uri="{BB962C8B-B14F-4D97-AF65-F5344CB8AC3E}">
        <p14:creationId xmlns:p14="http://schemas.microsoft.com/office/powerpoint/2010/main" val="55988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6480E2-3C84-4D73-8705-2B1ABCACC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266700"/>
            <a:ext cx="10058402" cy="1219200"/>
          </a:xfrm>
        </p:spPr>
        <p:txBody>
          <a:bodyPr/>
          <a:lstStyle/>
          <a:p>
            <a:pPr algn="ctr"/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Kortom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B3843D-DF59-409C-9AED-8DB542F20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4" y="1485901"/>
            <a:ext cx="10250486" cy="47529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 begeleider op de kinderopvang kun je dus een bijdrage leveren aan het stimuleren van zelfstandigheid bij kindjes. </a:t>
            </a:r>
          </a:p>
          <a:p>
            <a:pPr marL="0" indent="0">
              <a:buNone/>
            </a:pPr>
            <a:endParaRPr lang="nl-NL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Opdracht:</a:t>
            </a:r>
          </a:p>
          <a:p>
            <a:pPr marL="0" indent="0">
              <a:buNone/>
            </a:pPr>
            <a:r>
              <a:rPr lang="nl-N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Zoek voor jezelf uit hoe je de zelfstandigheid/zelfredzaamheid van kinderen op het kinderdagverblijf kan stimuleren?  Schrijf dit op een a4tje. </a:t>
            </a:r>
          </a:p>
          <a:p>
            <a:pPr marL="0" indent="0">
              <a:buNone/>
            </a:pPr>
            <a:r>
              <a:rPr lang="nl-N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maak een plan van aanpak over hoe jij de zelfstandigheid van een kindje bij jouw op stage kan stimuleren (denk bijvoorbeeld aan een planning/draaibroek voor een bepaalde tijd, of een instructiekaart voor collega’s ect.) Wees creatief! </a:t>
            </a:r>
          </a:p>
          <a:p>
            <a:endParaRPr lang="nl-NL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35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5735FF-073A-4547-BDCC-2303BAC43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1422378"/>
          </a:xfrm>
        </p:spPr>
        <p:txBody>
          <a:bodyPr anchor="b">
            <a:norm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Volgende week</a:t>
            </a:r>
          </a:p>
        </p:txBody>
      </p:sp>
      <p:pic>
        <p:nvPicPr>
          <p:cNvPr id="1026" name="Picture 2" descr="Je kind gaat naar groep 1: 6 tips voor ouders">
            <a:extLst>
              <a:ext uri="{FF2B5EF4-FFF2-40B4-BE49-F238E27FC236}">
                <a16:creationId xmlns:a16="http://schemas.microsoft.com/office/drawing/2014/main" id="{C43ED24F-D9F3-4C2A-B57C-041D24604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2413" y="1031195"/>
            <a:ext cx="4572000" cy="45720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bg1"/>
            </a:solidFill>
          </a:ln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AF62E0-B147-47A3-90DF-29635948DD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92891" y="2952751"/>
            <a:ext cx="3840480" cy="2771288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Verder met kinderen voorbereiden op de basisschool!</a:t>
            </a:r>
          </a:p>
          <a:p>
            <a:endParaRPr lang="nl-NL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23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Natuurillustratie (16:9)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62_TF03431377_TF03431377" id="{33B757CC-315F-4E51-9778-90F934997943}" vid="{2BEB4120-5D0F-4BA4-AF60-F100EBBE4412}"/>
    </a:ext>
  </a:extLst>
</a:theme>
</file>

<file path=ppt/theme/theme2.xml><?xml version="1.0" encoding="utf-8"?>
<a:theme xmlns:a="http://schemas.openxmlformats.org/drawingml/2006/main" name="Office-the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339</Words>
  <Application>Microsoft Office PowerPoint</Application>
  <PresentationFormat>Breedbeeld</PresentationFormat>
  <Paragraphs>45</Paragraphs>
  <Slides>7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0" baseType="lpstr">
      <vt:lpstr>Arial</vt:lpstr>
      <vt:lpstr>Segoe Print</vt:lpstr>
      <vt:lpstr>Natuurillustratie (16:9)</vt:lpstr>
      <vt:lpstr>VVE Periode 8</vt:lpstr>
      <vt:lpstr>Periode 8!</vt:lpstr>
      <vt:lpstr>Planning periode 8 VVE</vt:lpstr>
      <vt:lpstr>Vandaag</vt:lpstr>
      <vt:lpstr>Zelfstandigheid</vt:lpstr>
      <vt:lpstr>Kortom </vt:lpstr>
      <vt:lpstr>Volgende week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VVE Periode 8</dc:title>
  <dc:creator>Dana Wolters</dc:creator>
  <cp:lastModifiedBy>Dana Wolters</cp:lastModifiedBy>
  <cp:revision>4</cp:revision>
  <dcterms:created xsi:type="dcterms:W3CDTF">2020-05-12T07:29:22Z</dcterms:created>
  <dcterms:modified xsi:type="dcterms:W3CDTF">2020-05-12T08:22:04Z</dcterms:modified>
</cp:coreProperties>
</file>